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media/image4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992648B-D487-4865-AAC6-014CCF3839E5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39996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11760" y="2936880"/>
            <a:ext cx="39996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1BDE0AF-1D2C-43E1-B292-76832D5197A4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2361240" y="293688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221AA72-230C-44FE-8EDA-E2C8190D2E54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12877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664280" y="1152360"/>
            <a:ext cx="12877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016800" y="1152360"/>
            <a:ext cx="12877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11760" y="2936880"/>
            <a:ext cx="12877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664280" y="2936880"/>
            <a:ext cx="12877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3016800" y="2936880"/>
            <a:ext cx="12877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CA4687B-89ED-4A87-8013-07E5E5600B20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5EEEEDD-CFA3-4086-A42F-91EF6D1B3A41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377E84A-8E66-40B4-B5A6-D500B529058F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2BCCF97-02C9-493E-BBB5-78A7A607A99B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195156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2361240" y="1152360"/>
            <a:ext cx="195156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ADC5D6E-12D3-46E7-AC28-FD01432C0835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6E3791D-672E-46F2-9506-559A910A2209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ACF3577-4C32-44E6-B0FC-AD74805E0963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2361240" y="1152360"/>
            <a:ext cx="195156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0513A86-4CCE-4632-9332-5D285AAEE03E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EAE389E-79A5-4698-B826-FECE97674061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195156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2361240" y="293688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CF6F2C9-9A75-4170-B507-D74AF2F8269D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39996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2E7A4C7-0FF4-485B-BA20-C1BFF90C171B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39996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311760" y="2936880"/>
            <a:ext cx="39996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5E500E9-3266-41D4-B86A-F9C36AB444A6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/>
          </p:nvPr>
        </p:nvSpPr>
        <p:spPr>
          <a:xfrm>
            <a:off x="2361240" y="293688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FA3B4CA-0F3C-4B4D-A4D5-1D5B2723F9C9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12877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1664280" y="1152360"/>
            <a:ext cx="12877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3016800" y="1152360"/>
            <a:ext cx="12877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311760" y="2936880"/>
            <a:ext cx="12877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/>
          </p:nvPr>
        </p:nvSpPr>
        <p:spPr>
          <a:xfrm>
            <a:off x="1664280" y="2936880"/>
            <a:ext cx="12877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/>
          </p:nvPr>
        </p:nvSpPr>
        <p:spPr>
          <a:xfrm>
            <a:off x="3016800" y="2936880"/>
            <a:ext cx="12877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1B684A5-425D-4807-A584-40283E04FE1B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5403B3B-6B8C-43AE-BD0F-A7CDC85F4901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195156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2361240" y="1152360"/>
            <a:ext cx="195156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84DC3B8-5B8D-45FE-8603-F85EE3FE722F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6C6B28A-4680-4A2C-B1BD-573001D57C1A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0B2A8C2-4998-4F09-9C9F-DCB0F4338EB7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2361240" y="1152360"/>
            <a:ext cx="195156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5EAC505-ACCF-4949-A9CE-EE77F81D39BC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195156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2361240" y="293688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F87DF4F-A8B6-4C58-AF66-F1F34BE1E354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39996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CEE3F5D-AF9D-410D-86C9-A6B6BAEB1C76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pPr indent="0">
              <a:buNone/>
            </a:pPr>
            <a:r>
              <a:rPr b="0" lang="pt-BR" sz="52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4DE7C0F-34C7-4DCF-82A5-0E8047936F1F}" type="slidenum">
              <a:rPr b="0" lang="pt-BR" sz="1000" spc="-1" strike="noStrike">
                <a:solidFill>
                  <a:schemeClr val="dk2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3550"/>
          </a:bodyPr>
          <a:p>
            <a:pPr indent="0">
              <a:buNone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83228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 idx="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F7F9F8F-09FF-4EB3-B58B-789BAEF966A6}" type="slidenum">
              <a:rPr b="0" lang="pt-BR" sz="1000" spc="-1" strike="noStrike">
                <a:solidFill>
                  <a:schemeClr val="dk2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3.pn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1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3.pn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1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3.png"/><Relationship Id="rId3" Type="http://schemas.openxmlformats.org/officeDocument/2006/relationships/image" Target="../media/image4.jpeg"/><Relationship Id="rId4" Type="http://schemas.openxmlformats.org/officeDocument/2006/relationships/image" Target="../media/image4.jpeg"/><Relationship Id="rId5" Type="http://schemas.openxmlformats.org/officeDocument/2006/relationships/slideLayout" Target="../slideLayouts/slideLayout1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3.png"/><Relationship Id="rId3" Type="http://schemas.openxmlformats.org/officeDocument/2006/relationships/image" Target="../media/image4.jpeg"/><Relationship Id="rId4" Type="http://schemas.openxmlformats.org/officeDocument/2006/relationships/image" Target="../media/image4.jpeg"/><Relationship Id="rId5" Type="http://schemas.openxmlformats.org/officeDocument/2006/relationships/slideLayout" Target="../slideLayouts/slideLayout1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3.png"/><Relationship Id="rId3" Type="http://schemas.openxmlformats.org/officeDocument/2006/relationships/image" Target="../media/image4.jpeg"/><Relationship Id="rId4" Type="http://schemas.openxmlformats.org/officeDocument/2006/relationships/image" Target="../media/image4.jpeg"/><Relationship Id="rId5" Type="http://schemas.openxmlformats.org/officeDocument/2006/relationships/slideLayout" Target="../slideLayouts/slideLayout1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96360" y="1841760"/>
            <a:ext cx="8435520" cy="13417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800" spc="-1" strike="noStrike">
                <a:solidFill>
                  <a:srgbClr val="6a1c32"/>
                </a:solidFill>
                <a:latin typeface="Montserrat"/>
                <a:ea typeface="Montserrat"/>
              </a:rPr>
              <a:t>Coloque aqui o Título</a:t>
            </a:r>
            <a:endParaRPr b="0" lang="pt-BR" sz="3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800" spc="-1" strike="noStrike">
                <a:solidFill>
                  <a:srgbClr val="6a1c32"/>
                </a:solidFill>
                <a:latin typeface="Montserrat"/>
                <a:ea typeface="Montserrat"/>
              </a:rPr>
              <a:t>em 2 ou 3 linhas      </a:t>
            </a:r>
            <a:endParaRPr b="0" lang="pt-BR" sz="3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388080" y="2884320"/>
            <a:ext cx="5772600" cy="715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indent="0">
              <a:lnSpc>
                <a:spcPct val="80000"/>
              </a:lnSpc>
              <a:buNone/>
              <a:tabLst>
                <a:tab algn="l" pos="0"/>
              </a:tabLst>
            </a:pP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80000"/>
              </a:lnSpc>
              <a:buNone/>
              <a:tabLst>
                <a:tab algn="l" pos="0"/>
              </a:tabLst>
            </a:pPr>
            <a:r>
              <a:rPr b="0" lang="pt-BR" sz="1810" spc="-1" strike="noStrike">
                <a:solidFill>
                  <a:srgbClr val="6a1c32"/>
                </a:solidFill>
                <a:latin typeface="Montserrat SemiBold"/>
                <a:ea typeface="Montserrat SemiBold"/>
              </a:rPr>
              <a:t>Subtítulo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1" name="Google Shape;57;p13" descr=""/>
          <p:cNvPicPr/>
          <p:nvPr/>
        </p:nvPicPr>
        <p:blipFill>
          <a:blip r:embed="rId2"/>
          <a:stretch/>
        </p:blipFill>
        <p:spPr>
          <a:xfrm>
            <a:off x="311760" y="1643400"/>
            <a:ext cx="32040" cy="2519640"/>
          </a:xfrm>
          <a:prstGeom prst="rect">
            <a:avLst/>
          </a:prstGeom>
          <a:ln w="0">
            <a:noFill/>
          </a:ln>
        </p:spPr>
      </p:pic>
      <p:pic>
        <p:nvPicPr>
          <p:cNvPr id="82" name="Google Shape;58;p13" descr=""/>
          <p:cNvPicPr/>
          <p:nvPr/>
        </p:nvPicPr>
        <p:blipFill>
          <a:blip r:embed="rId3"/>
          <a:stretch/>
        </p:blipFill>
        <p:spPr>
          <a:xfrm>
            <a:off x="6401880" y="3944160"/>
            <a:ext cx="2741760" cy="817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65;p14" descr=""/>
          <p:cNvPicPr/>
          <p:nvPr/>
        </p:nvPicPr>
        <p:blipFill>
          <a:blip r:embed="rId2"/>
          <a:stretch/>
        </p:blipFill>
        <p:spPr>
          <a:xfrm>
            <a:off x="7297200" y="263160"/>
            <a:ext cx="1846440" cy="550800"/>
          </a:xfrm>
          <a:prstGeom prst="rect">
            <a:avLst/>
          </a:prstGeom>
          <a:ln w="0">
            <a:noFill/>
          </a:ln>
        </p:spPr>
      </p:pic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20120" cy="1041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100" spc="-1" strike="noStrike">
                <a:solidFill>
                  <a:srgbClr val="6a1c32"/>
                </a:solidFill>
                <a:latin typeface="Montserrat"/>
                <a:ea typeface="Montserrat"/>
              </a:rPr>
              <a:t>Insira aqui um Título</a:t>
            </a:r>
            <a:endParaRPr b="0" lang="pt-BR" sz="3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436320" y="1152360"/>
            <a:ext cx="82879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indent="0" algn="just">
              <a:lnSpc>
                <a:spcPct val="80000"/>
              </a:lnSpc>
              <a:buNone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Caixa de texto: Layout para texto justificado em 1 coluna.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73;p15" descr=""/>
          <p:cNvPicPr/>
          <p:nvPr/>
        </p:nvPicPr>
        <p:blipFill>
          <a:blip r:embed="rId2"/>
          <a:stretch/>
        </p:blipFill>
        <p:spPr>
          <a:xfrm>
            <a:off x="7297200" y="263160"/>
            <a:ext cx="1846440" cy="550800"/>
          </a:xfrm>
          <a:prstGeom prst="rect">
            <a:avLst/>
          </a:prstGeom>
          <a:ln w="0">
            <a:noFill/>
          </a:ln>
        </p:spPr>
      </p:pic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97280" y="218160"/>
            <a:ext cx="8520120" cy="1041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100" spc="-1" strike="noStrike">
                <a:solidFill>
                  <a:srgbClr val="6a1c32"/>
                </a:solidFill>
                <a:latin typeface="Montserrat"/>
                <a:ea typeface="Montserrat"/>
              </a:rPr>
              <a:t>Insira aqui um Subtítulo </a:t>
            </a:r>
            <a:endParaRPr b="0" lang="pt-BR" sz="3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3632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indent="0" algn="just">
              <a:lnSpc>
                <a:spcPct val="80000"/>
              </a:lnSpc>
              <a:buNone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Caixa de texto 1: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8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Layout para texto justificado em 2 colunas.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8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471780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indent="0" algn="just">
              <a:lnSpc>
                <a:spcPct val="80000"/>
              </a:lnSpc>
              <a:buNone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Caixa de texto 2: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8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Layout para texto justificado em 2 colunas.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82;p16" descr=""/>
          <p:cNvPicPr/>
          <p:nvPr/>
        </p:nvPicPr>
        <p:blipFill>
          <a:blip r:embed="rId2"/>
          <a:stretch/>
        </p:blipFill>
        <p:spPr>
          <a:xfrm>
            <a:off x="7297200" y="263160"/>
            <a:ext cx="1846440" cy="550800"/>
          </a:xfrm>
          <a:prstGeom prst="rect">
            <a:avLst/>
          </a:prstGeom>
          <a:ln w="0">
            <a:noFill/>
          </a:ln>
        </p:spPr>
      </p:pic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20120" cy="1041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100" spc="-1" strike="noStrike">
                <a:solidFill>
                  <a:srgbClr val="6a1c32"/>
                </a:solidFill>
                <a:latin typeface="Montserrat"/>
                <a:ea typeface="Montserrat"/>
              </a:rPr>
              <a:t>Insira aqui um Subtítulo </a:t>
            </a:r>
            <a:endParaRPr b="0" lang="pt-BR" sz="3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36320" y="1152360"/>
            <a:ext cx="3999600" cy="37929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indent="0" algn="just">
              <a:lnSpc>
                <a:spcPct val="80000"/>
              </a:lnSpc>
              <a:buNone/>
              <a:tabLst>
                <a:tab algn="l" pos="0"/>
              </a:tabLst>
            </a:pPr>
            <a:r>
              <a:rPr b="1" lang="pt-BR" sz="1810" spc="-1" strike="noStrike">
                <a:solidFill>
                  <a:schemeClr val="dk1"/>
                </a:solidFill>
                <a:latin typeface="Montserrat"/>
                <a:ea typeface="Montserrat"/>
              </a:rPr>
              <a:t>Caixa tópicos numerados: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80000"/>
              </a:lnSpc>
              <a:spcBef>
                <a:spcPts val="1199"/>
              </a:spcBef>
              <a:buClr>
                <a:srgbClr val="000000"/>
              </a:buClr>
              <a:buFont typeface="Montserrat SemiBold"/>
              <a:buAutoNum type="arabicPeriod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Tópicos;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80000"/>
              </a:lnSpc>
              <a:buClr>
                <a:srgbClr val="000000"/>
              </a:buClr>
              <a:buFont typeface="Montserrat SemiBold"/>
              <a:buAutoNum type="arabicPeriod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Tópicos;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80000"/>
              </a:lnSpc>
              <a:buClr>
                <a:srgbClr val="000000"/>
              </a:buClr>
              <a:buFont typeface="Montserrat SemiBold"/>
              <a:buAutoNum type="arabicPeriod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Tópicos;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80000"/>
              </a:lnSpc>
              <a:buClr>
                <a:srgbClr val="000000"/>
              </a:buClr>
              <a:buFont typeface="Montserrat SemiBold"/>
              <a:buAutoNum type="arabicPeriod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Tópicos;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80000"/>
              </a:lnSpc>
              <a:buClr>
                <a:srgbClr val="000000"/>
              </a:buClr>
              <a:buFont typeface="Montserrat SemiBold"/>
              <a:buAutoNum type="arabicPeriod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Tópicos;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80000"/>
              </a:lnSpc>
              <a:buClr>
                <a:srgbClr val="000000"/>
              </a:buClr>
              <a:buFont typeface="Montserrat SemiBold"/>
              <a:buAutoNum type="arabicPeriod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Tópicos;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80000"/>
              </a:lnSpc>
              <a:buClr>
                <a:srgbClr val="000000"/>
              </a:buClr>
              <a:buFont typeface="Montserrat SemiBold"/>
              <a:buAutoNum type="arabicPeriod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Tópicos;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80000"/>
              </a:lnSpc>
              <a:buClr>
                <a:srgbClr val="000000"/>
              </a:buClr>
              <a:buFont typeface="Montserrat SemiBold"/>
              <a:buAutoNum type="arabicPeriod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Tópicos;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80000"/>
              </a:lnSpc>
              <a:buClr>
                <a:srgbClr val="000000"/>
              </a:buClr>
              <a:buFont typeface="Montserrat SemiBold"/>
              <a:buAutoNum type="arabicPeriod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Tópicos;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80000"/>
              </a:lnSpc>
              <a:buClr>
                <a:srgbClr val="000000"/>
              </a:buClr>
              <a:buFont typeface="Montserrat SemiBold"/>
              <a:buAutoNum type="arabicPeriod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Tópicos;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80000"/>
              </a:lnSpc>
              <a:buClr>
                <a:srgbClr val="000000"/>
              </a:buClr>
              <a:buFont typeface="Montserrat SemiBold"/>
              <a:buAutoNum type="arabicPeriod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Tópicos;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80000"/>
              </a:lnSpc>
              <a:buClr>
                <a:srgbClr val="000000"/>
              </a:buClr>
              <a:buFont typeface="Montserrat SemiBold"/>
              <a:buAutoNum type="arabicPeriod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Tópicos.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71780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indent="0" algn="just">
              <a:lnSpc>
                <a:spcPct val="80000"/>
              </a:lnSpc>
              <a:buNone/>
              <a:tabLst>
                <a:tab algn="l" pos="0"/>
              </a:tabLst>
            </a:pPr>
            <a:r>
              <a:rPr b="1" lang="pt-BR" sz="1810" spc="-1" strike="noStrike">
                <a:solidFill>
                  <a:schemeClr val="dk1"/>
                </a:solidFill>
                <a:latin typeface="Montserrat"/>
                <a:ea typeface="Montserrat"/>
              </a:rPr>
              <a:t>Caixa tópicos com marcadores: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115000"/>
              </a:lnSpc>
              <a:spcBef>
                <a:spcPts val="1199"/>
              </a:spcBef>
              <a:buClr>
                <a:srgbClr val="000000"/>
              </a:buClr>
              <a:buFont typeface="Montserrat SemiBold"/>
              <a:buChar char="●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Marcador; 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115000"/>
              </a:lnSpc>
              <a:buClr>
                <a:srgbClr val="000000"/>
              </a:buClr>
              <a:buFont typeface="Montserrat SemiBold"/>
              <a:buChar char="●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Marcador; 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115000"/>
              </a:lnSpc>
              <a:buClr>
                <a:srgbClr val="000000"/>
              </a:buClr>
              <a:buFont typeface="Montserrat SemiBold"/>
              <a:buChar char="●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Marcador; 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115000"/>
              </a:lnSpc>
              <a:buClr>
                <a:srgbClr val="000000"/>
              </a:buClr>
              <a:buFont typeface="Montserrat SemiBold"/>
              <a:buChar char="●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Marcador; 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115000"/>
              </a:lnSpc>
              <a:buClr>
                <a:srgbClr val="000000"/>
              </a:buClr>
              <a:buFont typeface="Montserrat SemiBold"/>
              <a:buChar char="●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Marcador; 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115000"/>
              </a:lnSpc>
              <a:buClr>
                <a:srgbClr val="000000"/>
              </a:buClr>
              <a:buFont typeface="Montserrat SemiBold"/>
              <a:buChar char="●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Marcador; 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115000"/>
              </a:lnSpc>
              <a:buClr>
                <a:srgbClr val="000000"/>
              </a:buClr>
              <a:buFont typeface="Montserrat SemiBold"/>
              <a:buChar char="●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Marcador; 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115000"/>
              </a:lnSpc>
              <a:buClr>
                <a:srgbClr val="000000"/>
              </a:buClr>
              <a:buFont typeface="Montserrat SemiBold"/>
              <a:buChar char="●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Marcador; 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 algn="just">
              <a:lnSpc>
                <a:spcPct val="115000"/>
              </a:lnSpc>
              <a:buClr>
                <a:srgbClr val="000000"/>
              </a:buClr>
              <a:buFont typeface="Montserrat SemiBold"/>
              <a:buChar char="●"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Marcador.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1;p17" descr=""/>
          <p:cNvPicPr/>
          <p:nvPr/>
        </p:nvPicPr>
        <p:blipFill>
          <a:blip r:embed="rId2"/>
          <a:stretch/>
        </p:blipFill>
        <p:spPr>
          <a:xfrm>
            <a:off x="7297200" y="263160"/>
            <a:ext cx="1846440" cy="550800"/>
          </a:xfrm>
          <a:prstGeom prst="rect">
            <a:avLst/>
          </a:prstGeom>
          <a:ln w="0">
            <a:noFill/>
          </a:ln>
        </p:spPr>
      </p:pic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60000" y="263160"/>
            <a:ext cx="8520120" cy="1041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100" spc="-1" strike="noStrike">
                <a:solidFill>
                  <a:srgbClr val="6a1c32"/>
                </a:solidFill>
                <a:latin typeface="Montserrat"/>
                <a:ea typeface="Montserrat"/>
              </a:rPr>
              <a:t>Insira aqui um Subtítulo </a:t>
            </a:r>
            <a:endParaRPr b="0" lang="pt-BR" sz="3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36320" y="1152360"/>
            <a:ext cx="3999600" cy="2423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indent="0" algn="just">
              <a:lnSpc>
                <a:spcPct val="80000"/>
              </a:lnSpc>
              <a:buNone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Caixa de texto e espaço para inserir imagem à direita.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8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Layout para texto justificado em 1 coluna.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8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Google Shape;94;p17" descr=""/>
          <p:cNvPicPr/>
          <p:nvPr/>
        </p:nvPicPr>
        <p:blipFill>
          <a:blip r:embed="rId3"/>
          <a:stretch/>
        </p:blipFill>
        <p:spPr>
          <a:xfrm>
            <a:off x="5034960" y="1238040"/>
            <a:ext cx="3538440" cy="233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100;p18" descr=""/>
          <p:cNvPicPr/>
          <p:nvPr/>
        </p:nvPicPr>
        <p:blipFill>
          <a:blip r:embed="rId2"/>
          <a:stretch/>
        </p:blipFill>
        <p:spPr>
          <a:xfrm>
            <a:off x="7297200" y="263160"/>
            <a:ext cx="1846440" cy="550800"/>
          </a:xfrm>
          <a:prstGeom prst="rect">
            <a:avLst/>
          </a:prstGeom>
          <a:ln w="0">
            <a:noFill/>
          </a:ln>
        </p:spPr>
      </p:pic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299880" y="263160"/>
            <a:ext cx="8520120" cy="1041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100" spc="-1" strike="noStrike">
                <a:solidFill>
                  <a:srgbClr val="6a1c32"/>
                </a:solidFill>
                <a:latin typeface="Montserrat"/>
                <a:ea typeface="Montserrat"/>
              </a:rPr>
              <a:t>Insira aqui um Subtítulo </a:t>
            </a:r>
            <a:endParaRPr b="0" lang="pt-BR" sz="3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90000" y="1152360"/>
            <a:ext cx="3999600" cy="2423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indent="0" algn="just">
              <a:lnSpc>
                <a:spcPct val="80000"/>
              </a:lnSpc>
              <a:buNone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Caixa de texto e espaço para inserir imagem à direita.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8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Layout para texto justificado em 1 coluna.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8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1" name="Google Shape;103;p18" descr=""/>
          <p:cNvPicPr/>
          <p:nvPr/>
        </p:nvPicPr>
        <p:blipFill>
          <a:blip r:embed="rId3"/>
          <a:stretch/>
        </p:blipFill>
        <p:spPr>
          <a:xfrm>
            <a:off x="437040" y="1238040"/>
            <a:ext cx="3538440" cy="233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9;p19" descr=""/>
          <p:cNvPicPr/>
          <p:nvPr/>
        </p:nvPicPr>
        <p:blipFill>
          <a:blip r:embed="rId2"/>
          <a:stretch/>
        </p:blipFill>
        <p:spPr>
          <a:xfrm>
            <a:off x="7297200" y="263160"/>
            <a:ext cx="1846440" cy="550800"/>
          </a:xfrm>
          <a:prstGeom prst="rect">
            <a:avLst/>
          </a:prstGeom>
          <a:ln w="0">
            <a:noFill/>
          </a:ln>
        </p:spPr>
      </p:pic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60000" y="263160"/>
            <a:ext cx="8520120" cy="1041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100" spc="-1" strike="noStrike">
                <a:solidFill>
                  <a:srgbClr val="6a1c32"/>
                </a:solidFill>
                <a:latin typeface="Montserrat"/>
                <a:ea typeface="Montserrat"/>
              </a:rPr>
              <a:t>Insira aqui um Subtítulo </a:t>
            </a:r>
            <a:endParaRPr b="0" lang="pt-BR" sz="3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23360" y="3778200"/>
            <a:ext cx="3538800" cy="9964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3550"/>
          </a:bodyPr>
          <a:p>
            <a:pPr indent="0">
              <a:lnSpc>
                <a:spcPct val="80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Caixa de texto e espaço para inserir imagem à esquerda. Layout para texto justificado em 2 colunas.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5" name="Google Shape;112;p19" descr=""/>
          <p:cNvPicPr/>
          <p:nvPr/>
        </p:nvPicPr>
        <p:blipFill>
          <a:blip r:embed="rId3"/>
          <a:stretch/>
        </p:blipFill>
        <p:spPr>
          <a:xfrm>
            <a:off x="5048640" y="1238040"/>
            <a:ext cx="3538440" cy="2338560"/>
          </a:xfrm>
          <a:prstGeom prst="rect">
            <a:avLst/>
          </a:prstGeom>
          <a:ln w="0">
            <a:noFill/>
          </a:ln>
        </p:spPr>
      </p:pic>
      <p:pic>
        <p:nvPicPr>
          <p:cNvPr id="106" name="Google Shape;113;p19" descr=""/>
          <p:cNvPicPr/>
          <p:nvPr/>
        </p:nvPicPr>
        <p:blipFill>
          <a:blip r:embed="rId4"/>
          <a:stretch/>
        </p:blipFill>
        <p:spPr>
          <a:xfrm>
            <a:off x="423360" y="1238040"/>
            <a:ext cx="3538440" cy="2338560"/>
          </a:xfrm>
          <a:prstGeom prst="rect">
            <a:avLst/>
          </a:prstGeom>
          <a:ln w="0">
            <a:noFill/>
          </a:ln>
        </p:spPr>
      </p:pic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5048640" y="3778200"/>
            <a:ext cx="3538800" cy="9964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3550"/>
          </a:bodyPr>
          <a:p>
            <a:pPr indent="0">
              <a:lnSpc>
                <a:spcPct val="80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Caixa de texto e espaço para inserir imagem à esquerda. Layout para texto justificado em 2 colunas.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20;p20" descr=""/>
          <p:cNvPicPr/>
          <p:nvPr/>
        </p:nvPicPr>
        <p:blipFill>
          <a:blip r:embed="rId2"/>
          <a:stretch/>
        </p:blipFill>
        <p:spPr>
          <a:xfrm>
            <a:off x="7297200" y="263160"/>
            <a:ext cx="1846440" cy="550800"/>
          </a:xfrm>
          <a:prstGeom prst="rect">
            <a:avLst/>
          </a:prstGeom>
          <a:ln w="0">
            <a:noFill/>
          </a:ln>
        </p:spPr>
      </p:pic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311760" y="263160"/>
            <a:ext cx="8520120" cy="1041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100" spc="-1" strike="noStrike">
                <a:solidFill>
                  <a:srgbClr val="6a1c32"/>
                </a:solidFill>
                <a:latin typeface="Montserrat"/>
                <a:ea typeface="Montserrat"/>
              </a:rPr>
              <a:t>Insira aqui um Subtítulo </a:t>
            </a:r>
            <a:endParaRPr b="0" lang="pt-BR" sz="3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23360" y="1238040"/>
            <a:ext cx="3538800" cy="9964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3550"/>
          </a:bodyPr>
          <a:p>
            <a:pPr indent="0">
              <a:lnSpc>
                <a:spcPct val="80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Caixa de texto e espaço para inserir imagem à esquerda. Layout para texto justificado em 2 colunas.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1" name="Google Shape;123;p20" descr=""/>
          <p:cNvPicPr/>
          <p:nvPr/>
        </p:nvPicPr>
        <p:blipFill>
          <a:blip r:embed="rId3"/>
          <a:stretch/>
        </p:blipFill>
        <p:spPr>
          <a:xfrm>
            <a:off x="5048640" y="2308320"/>
            <a:ext cx="3538440" cy="2338560"/>
          </a:xfrm>
          <a:prstGeom prst="rect">
            <a:avLst/>
          </a:prstGeom>
          <a:ln w="0">
            <a:noFill/>
          </a:ln>
        </p:spPr>
      </p:pic>
      <p:pic>
        <p:nvPicPr>
          <p:cNvPr id="112" name="Google Shape;124;p20" descr=""/>
          <p:cNvPicPr/>
          <p:nvPr/>
        </p:nvPicPr>
        <p:blipFill>
          <a:blip r:embed="rId4"/>
          <a:stretch/>
        </p:blipFill>
        <p:spPr>
          <a:xfrm>
            <a:off x="423360" y="2308320"/>
            <a:ext cx="3538440" cy="2338560"/>
          </a:xfrm>
          <a:prstGeom prst="rect">
            <a:avLst/>
          </a:prstGeom>
          <a:ln w="0">
            <a:noFill/>
          </a:ln>
        </p:spPr>
      </p:pic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5048640" y="1238040"/>
            <a:ext cx="3538800" cy="9964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3550"/>
          </a:bodyPr>
          <a:p>
            <a:pPr indent="0">
              <a:lnSpc>
                <a:spcPct val="80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pt-BR" sz="1810" spc="-1" strike="noStrike">
                <a:solidFill>
                  <a:schemeClr val="dk1"/>
                </a:solidFill>
                <a:latin typeface="Montserrat SemiBold"/>
                <a:ea typeface="Montserrat SemiBold"/>
              </a:rPr>
              <a:t>Caixa de texto e espaço para inserir imagem à esquerda. Layout para texto justificado em 2 colunas.</a:t>
            </a:r>
            <a:endParaRPr b="0" lang="pt-BR" sz="181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31;p21" descr=""/>
          <p:cNvPicPr/>
          <p:nvPr/>
        </p:nvPicPr>
        <p:blipFill>
          <a:blip r:embed="rId2"/>
          <a:stretch/>
        </p:blipFill>
        <p:spPr>
          <a:xfrm>
            <a:off x="7297200" y="263160"/>
            <a:ext cx="1846440" cy="550800"/>
          </a:xfrm>
          <a:prstGeom prst="rect">
            <a:avLst/>
          </a:prstGeom>
          <a:ln w="0">
            <a:noFill/>
          </a:ln>
        </p:spPr>
      </p:pic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80000" y="263160"/>
            <a:ext cx="8520120" cy="1041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100" spc="-1" strike="noStrike">
                <a:solidFill>
                  <a:srgbClr val="6a1c32"/>
                </a:solidFill>
                <a:latin typeface="Montserrat"/>
                <a:ea typeface="Montserrat"/>
              </a:rPr>
              <a:t>Insira aqui um Subtítulo </a:t>
            </a:r>
            <a:endParaRPr b="0" lang="pt-BR" sz="3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6" name="Google Shape;133;p21" descr=""/>
          <p:cNvPicPr/>
          <p:nvPr/>
        </p:nvPicPr>
        <p:blipFill>
          <a:blip r:embed="rId3"/>
          <a:stretch/>
        </p:blipFill>
        <p:spPr>
          <a:xfrm>
            <a:off x="5048640" y="1614960"/>
            <a:ext cx="3538440" cy="2338560"/>
          </a:xfrm>
          <a:prstGeom prst="rect">
            <a:avLst/>
          </a:prstGeom>
          <a:ln w="0">
            <a:noFill/>
          </a:ln>
        </p:spPr>
      </p:pic>
      <p:pic>
        <p:nvPicPr>
          <p:cNvPr id="117" name="Google Shape;134;p21" descr=""/>
          <p:cNvPicPr/>
          <p:nvPr/>
        </p:nvPicPr>
        <p:blipFill>
          <a:blip r:embed="rId4"/>
          <a:stretch/>
        </p:blipFill>
        <p:spPr>
          <a:xfrm>
            <a:off x="423360" y="1614960"/>
            <a:ext cx="3538440" cy="233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Application>LibreOffice/7.6.0.3$Windows_X86_64 LibreOffice_project/69edd8b8ebc41d00b4de3915dc82f8f0fc3b6265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2024-02-01T10:31:33Z</dcterms:modified>
  <cp:revision>1</cp:revision>
  <dc:subject/>
  <dc:title/>
</cp:coreProperties>
</file>