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5119350" cy="21383625"/>
  <p:notesSz cx="6858000" cy="9144000"/>
  <p:defaultTextStyle>
    <a:defPPr>
      <a:defRPr lang="pt-BR"/>
    </a:defPPr>
    <a:lvl1pPr marL="0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76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5525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8287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7104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381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6574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9336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4209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186" autoAdjust="0"/>
  </p:normalViewPr>
  <p:slideViewPr>
    <p:cSldViewPr>
      <p:cViewPr>
        <p:scale>
          <a:sx n="58" d="100"/>
          <a:sy n="58" d="100"/>
        </p:scale>
        <p:origin x="1074" y="42"/>
      </p:cViewPr>
      <p:guideLst>
        <p:guide orient="horz" pos="6735"/>
        <p:guide pos="4762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3951" y="6642785"/>
            <a:ext cx="12851448" cy="458362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903" y="12117388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3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3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4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968" y="856336"/>
            <a:ext cx="13607415" cy="3563938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968" y="4989514"/>
            <a:ext cx="13607415" cy="1411220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968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165778" y="19819454"/>
            <a:ext cx="4787794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35535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15964" rtl="0" eaLnBrk="1" latinLnBrk="0" hangingPunct="1">
        <a:spcBef>
          <a:spcPct val="0"/>
        </a:spcBef>
        <a:buNone/>
        <a:defRPr sz="9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87" indent="-755987" algn="l" defTabSz="2015964" rtl="0" eaLnBrk="1" latinLnBrk="0" hangingPunct="1">
        <a:spcBef>
          <a:spcPct val="20000"/>
        </a:spcBef>
        <a:buFont typeface="Arial" pitchFamily="34" charset="0"/>
        <a:buChar char="•"/>
        <a:defRPr sz="7046" kern="1200">
          <a:solidFill>
            <a:schemeClr val="tx1"/>
          </a:solidFill>
          <a:latin typeface="+mn-lt"/>
          <a:ea typeface="+mn-ea"/>
          <a:cs typeface="+mn-cs"/>
        </a:defRPr>
      </a:lvl1pPr>
      <a:lvl2pPr marL="1637971" indent="-629989" algn="l" defTabSz="2015964" rtl="0" eaLnBrk="1" latinLnBrk="0" hangingPunct="1">
        <a:spcBef>
          <a:spcPct val="20000"/>
        </a:spcBef>
        <a:buFont typeface="Arial" pitchFamily="34" charset="0"/>
        <a:buChar char="–"/>
        <a:defRPr sz="61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95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5273" kern="1200">
          <a:solidFill>
            <a:schemeClr val="tx1"/>
          </a:solidFill>
          <a:latin typeface="+mn-lt"/>
          <a:ea typeface="+mn-ea"/>
          <a:cs typeface="+mn-cs"/>
        </a:defRPr>
      </a:lvl3pPr>
      <a:lvl4pPr marL="3527937" indent="-503991" algn="l" defTabSz="2015964" rtl="0" eaLnBrk="1" latinLnBrk="0" hangingPunct="1">
        <a:spcBef>
          <a:spcPct val="20000"/>
        </a:spcBef>
        <a:buFont typeface="Arial" pitchFamily="34" charset="0"/>
        <a:buChar char="–"/>
        <a:defRPr sz="4433" kern="1200">
          <a:solidFill>
            <a:schemeClr val="tx1"/>
          </a:solidFill>
          <a:latin typeface="+mn-lt"/>
          <a:ea typeface="+mn-ea"/>
          <a:cs typeface="+mn-cs"/>
        </a:defRPr>
      </a:lvl4pPr>
      <a:lvl5pPr marL="4535919" indent="-503991" algn="l" defTabSz="2015964" rtl="0" eaLnBrk="1" latinLnBrk="0" hangingPunct="1">
        <a:spcBef>
          <a:spcPct val="20000"/>
        </a:spcBef>
        <a:buFont typeface="Arial" pitchFamily="34" charset="0"/>
        <a:buChar char="»"/>
        <a:defRPr sz="4433" kern="1200">
          <a:solidFill>
            <a:schemeClr val="tx1"/>
          </a:solidFill>
          <a:latin typeface="+mn-lt"/>
          <a:ea typeface="+mn-ea"/>
          <a:cs typeface="+mn-cs"/>
        </a:defRPr>
      </a:lvl5pPr>
      <a:lvl6pPr marL="5543901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6pPr>
      <a:lvl7pPr marL="6551883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7pPr>
      <a:lvl8pPr marL="755986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8pPr>
      <a:lvl9pPr marL="8567847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2pPr>
      <a:lvl3pPr marL="201596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3pPr>
      <a:lvl4pPr marL="302394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4pPr>
      <a:lvl5pPr marL="4031928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5pPr>
      <a:lvl6pPr marL="503991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6pPr>
      <a:lvl7pPr marL="604789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7pPr>
      <a:lvl8pPr marL="705587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8pPr>
      <a:lvl9pPr marL="806385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ctrTitle"/>
          </p:nvPr>
        </p:nvSpPr>
        <p:spPr>
          <a:xfrm>
            <a:off x="1133951" y="3274988"/>
            <a:ext cx="12851448" cy="1800200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TRABALHO: SUBTÍTULO DO TRABALHO</a:t>
            </a: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574899" y="6202599"/>
            <a:ext cx="6832066" cy="110419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(opcional).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703691" y="6198065"/>
            <a:ext cx="6872708" cy="9989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just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1 – Título Exemplo</a:t>
            </a: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 – Título Exemplo</a:t>
            </a: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pPr algn="just"/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</a:p>
          <a:p>
            <a:pPr algn="just"/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1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 </a:t>
            </a:r>
            <a:r>
              <a:rPr lang="pt-BR" sz="13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/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</a:t>
            </a:r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703690" y="4976537"/>
            <a:ext cx="6872709" cy="95410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do 1° autor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do 2° autor (se houver)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do 3° autor (se houver)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do 4° autor (se houver)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1400" dirty="0">
              <a:solidFill>
                <a:schemeClr val="tx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9915" y="10403780"/>
            <a:ext cx="2949693" cy="194058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434" y="7384848"/>
            <a:ext cx="3776193" cy="1218732"/>
          </a:xfrm>
          <a:prstGeom prst="rect">
            <a:avLst/>
          </a:prstGeom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574899" y="18006544"/>
            <a:ext cx="14001500" cy="2166250"/>
          </a:xfrm>
          <a:prstGeom prst="rect">
            <a:avLst/>
          </a:prstGeom>
          <a:ln>
            <a:noFill/>
          </a:ln>
        </p:spPr>
        <p:txBody>
          <a:bodyPr vert="horz" lIns="201591" tIns="100796" rIns="201591" bIns="100796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>
              <a:spcBef>
                <a:spcPts val="0"/>
              </a:spcBef>
            </a:pPr>
            <a:endParaRPr lang="pt-B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[Exemplo de referência de livro]</a:t>
            </a:r>
          </a:p>
          <a:p>
            <a:pPr algn="just">
              <a:spcBef>
                <a:spcPts val="0"/>
              </a:spcBef>
            </a:pP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GIL, Antônio Carlos. </a:t>
            </a:r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elaborar projetos de pesquisa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 ed. São Paulo: Atlas, 2002.</a:t>
            </a:r>
          </a:p>
          <a:p>
            <a:pPr algn="just">
              <a:spcBef>
                <a:spcPts val="0"/>
              </a:spcBef>
            </a:pP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MARCONI, Marina de Andrade; LAKATOS, Eva Maria. </a:t>
            </a:r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Pesquisa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planejamento e execução de pesquisas, amostragens e técnicas de pesquisas, elaboração, análise e interpretação de dados. 6. ed. São Paulo: Atlas, 2007.</a:t>
            </a:r>
          </a:p>
          <a:p>
            <a:pPr algn="just">
              <a:spcBef>
                <a:spcPts val="0"/>
              </a:spcBef>
            </a:pPr>
            <a:endParaRPr lang="pt-B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519032" y="17265472"/>
            <a:ext cx="6945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03690" y="16375419"/>
            <a:ext cx="6872709" cy="86177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Titulação: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Graduando em Administração). Instituição atual: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Titulação: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Mestre em Direito). Instituição atual: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 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Titulação: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Especialista em Administração). Instituição atual: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 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Titulação: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Doutor em Engenharia). Instituição atual: (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32122A6-2353-4EB7-990C-09C7F38D828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" y="40580"/>
            <a:ext cx="15120515" cy="323440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A70A826A-ED9B-4E7C-9F4D-6C70771E8E5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8" y="19871447"/>
            <a:ext cx="15120514" cy="147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54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900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TRABALHO: SUBTÍTULO DO TRABALHO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Fernando Lengler</cp:lastModifiedBy>
  <cp:revision>110</cp:revision>
  <dcterms:created xsi:type="dcterms:W3CDTF">2011-04-07T11:05:01Z</dcterms:created>
  <dcterms:modified xsi:type="dcterms:W3CDTF">2018-10-09T19:33:46Z</dcterms:modified>
</cp:coreProperties>
</file>